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f36367c3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f36367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f36367c3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f36367c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f36367c3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f36367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jp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40"/>
              <a:t>Project Alpha</a:t>
            </a:r>
            <a:endParaRPr sz="4240"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29450" y="2532950"/>
            <a:ext cx="7688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does Cryptocurrency fit into the established and traditional world of finance?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3"/>
          <p:cNvSpPr txBox="1"/>
          <p:nvPr/>
        </p:nvSpPr>
        <p:spPr>
          <a:xfrm>
            <a:off x="2349600" y="3890025"/>
            <a:ext cx="4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DISCLAIMER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We are not licensed Financial Advisors*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Project Alpha looking to answer?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6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Are Cryptocurrencies an attractive Asset Class?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are the financial risks with incorporating </a:t>
            </a:r>
            <a:r>
              <a:rPr lang="en"/>
              <a:t>Cryptocurrencies into a portfolio</a:t>
            </a:r>
            <a:r>
              <a:rPr lang="en"/>
              <a:t>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you integrate Cryptocurrencies into a traditional 60/40 financial portfolio?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 60/40 </a:t>
            </a:r>
            <a:r>
              <a:rPr lang="en"/>
              <a:t>feasible</a:t>
            </a:r>
            <a:r>
              <a:rPr lang="en"/>
              <a:t> in this new environment? What are the optimal weight allocations?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happens when Crypto keeps growing? When should you rebalance your portfolio? Is there a way to automate this process?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did we use and how did we get it?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49" y="2080463"/>
            <a:ext cx="5185624" cy="12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5807375" y="1976700"/>
            <a:ext cx="3264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b="1" lang="en" sz="13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Yahoo Finance</a:t>
            </a:r>
            <a:endParaRPr b="1"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BTC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Bitcoin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ETH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Ethereum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SPY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S&amp;P 500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TLT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- 20 Year Treasury Bonds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GLD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Gold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United States Dollar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XLE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Energy Sector Fund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XLF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Financial Sector Fund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729450" y="3585575"/>
            <a:ext cx="543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 Years of Complete Data Total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Combination of .CSV files and API Data from Yahoo Finance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Pulled Data into dataframe and cleaned it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Integrated it into our financial models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Automated the models to use the dataframe as a benchmark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30000" y="1873600"/>
            <a:ext cx="33009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Here’s what we found . . .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901" y="3081506"/>
            <a:ext cx="4282327" cy="1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899" y="634576"/>
            <a:ext cx="3492501" cy="22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75" y="2512825"/>
            <a:ext cx="3300901" cy="21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25" y="978575"/>
            <a:ext cx="4375649" cy="233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Twilio Demo</a:t>
            </a:r>
            <a:endParaRPr/>
          </a:p>
        </p:txBody>
      </p:sp>
      <p:pic>
        <p:nvPicPr>
          <p:cNvPr descr="Open Chromebook laptop computer"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7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7265100" y="1816275"/>
            <a:ext cx="1534500" cy="27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rtrait-oriented black smaptphone"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17"/>
          <p:cNvSpPr/>
          <p:nvPr/>
        </p:nvSpPr>
        <p:spPr>
          <a:xfrm>
            <a:off x="4689425" y="2058975"/>
            <a:ext cx="737400" cy="6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788" y="2087650"/>
            <a:ext cx="2087450" cy="20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29450" y="2078875"/>
            <a:ext cx="7688700" cy="26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compared to other asset classes, Cryptocurrencies </a:t>
            </a:r>
            <a:r>
              <a:rPr lang="en"/>
              <a:t>yield</a:t>
            </a:r>
            <a:r>
              <a:rPr lang="en"/>
              <a:t> higher Sharpe Ratios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Cryptocurrencies go through extreme volatility but decreases over time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Holding Cryptocurrencies will affect the traditional 60% Equity / 40% bond allocation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Optimal weight allocations will require a lot of oversight and will change frequently with volatility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Cryptocurrencies continue to grow in equity as well as popularity, automating portfolio rebalancing will be easily achievable by institutional banks to </a:t>
            </a:r>
            <a:r>
              <a:rPr lang="en"/>
              <a:t>yield</a:t>
            </a:r>
            <a:r>
              <a:rPr lang="en"/>
              <a:t> the best returns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6" name="Google Shape;146;p19"/>
          <p:cNvSpPr txBox="1"/>
          <p:nvPr>
            <p:ph idx="2" type="body"/>
          </p:nvPr>
        </p:nvSpPr>
        <p:spPr>
          <a:xfrm>
            <a:off x="4939500" y="724200"/>
            <a:ext cx="3929100" cy="4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Yahoo Finance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Twilio API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Kaggle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Stackoverflow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Dash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Pandas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Pyviz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Plotly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Panel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Numpy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Real Vision - Asset allocation and risk modeling of bitcoin in an institutional portfolio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7" name="Google Shape;147;p19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